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73" r:id="rId4"/>
    <p:sldId id="263" r:id="rId5"/>
    <p:sldId id="275" r:id="rId6"/>
    <p:sldId id="278" r:id="rId7"/>
    <p:sldId id="277" r:id="rId8"/>
    <p:sldId id="276" r:id="rId9"/>
    <p:sldId id="259" r:id="rId10"/>
    <p:sldId id="271" r:id="rId11"/>
    <p:sldId id="291" r:id="rId12"/>
    <p:sldId id="280" r:id="rId13"/>
    <p:sldId id="290" r:id="rId14"/>
    <p:sldId id="279" r:id="rId15"/>
    <p:sldId id="282" r:id="rId16"/>
    <p:sldId id="287" r:id="rId17"/>
    <p:sldId id="283" r:id="rId18"/>
    <p:sldId id="285" r:id="rId19"/>
    <p:sldId id="281" r:id="rId20"/>
    <p:sldId id="2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2267135" y="6082509"/>
            <a:ext cx="3764172" cy="523220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품종개발</a:t>
            </a:r>
            <a:r>
              <a:rPr lang="en-US" altLang="ko-KR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, </a:t>
            </a:r>
            <a:r>
              <a:rPr lang="ko-KR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기술의 발달</a:t>
            </a:r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914400" y="2723205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7" y="5223611"/>
            <a:ext cx="4933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5346032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1361775" y="1941289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45323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38AA6206-A314-4CC1-BCC7-CA168DFACA0A}"/>
              </a:ext>
            </a:extLst>
          </p:cNvPr>
          <p:cNvSpPr/>
          <p:nvPr/>
        </p:nvSpPr>
        <p:spPr>
          <a:xfrm>
            <a:off x="240631" y="324853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0AFB44F-ED1A-4A4C-A15B-62C32F078894}"/>
              </a:ext>
            </a:extLst>
          </p:cNvPr>
          <p:cNvSpPr/>
          <p:nvPr/>
        </p:nvSpPr>
        <p:spPr>
          <a:xfrm flipH="1">
            <a:off x="5963175" y="324853"/>
            <a:ext cx="5665607" cy="738338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39447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153767" y="2706831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787808" y="2713478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156837" y="2751452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15704" y="139447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534775" y="3841945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707064" y="1883877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354174-291E-4D0F-B6E5-45D4B8E1B317}"/>
              </a:ext>
            </a:extLst>
          </p:cNvPr>
          <p:cNvSpPr/>
          <p:nvPr/>
        </p:nvSpPr>
        <p:spPr>
          <a:xfrm>
            <a:off x="721807" y="449011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8CF4FB-9325-4619-90D7-44F0F2E1C263}"/>
              </a:ext>
            </a:extLst>
          </p:cNvPr>
          <p:cNvSpPr/>
          <p:nvPr/>
        </p:nvSpPr>
        <p:spPr>
          <a:xfrm>
            <a:off x="6860930" y="449011"/>
            <a:ext cx="45811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현대인의 과실소비패턴 분석</a:t>
            </a:r>
          </a:p>
        </p:txBody>
      </p: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574</Words>
  <Application>Microsoft Office PowerPoint</Application>
  <PresentationFormat>와이드스크린</PresentationFormat>
  <Paragraphs>204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145</cp:revision>
  <dcterms:created xsi:type="dcterms:W3CDTF">2016-11-29T09:26:18Z</dcterms:created>
  <dcterms:modified xsi:type="dcterms:W3CDTF">2020-01-22T05:14:48Z</dcterms:modified>
  <cp:version>1000.0000.01</cp:version>
</cp:coreProperties>
</file>